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10511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8494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528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45864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անվան քարտ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15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Ճշմարիտ կամ Կեղ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612706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54183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96175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77088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6905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4461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35465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07586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28740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933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1857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FC68-956C-4AD0-A270-EAC145B65E95}" type="datetimeFigureOut">
              <a:rPr lang="hy-AM" smtClean="0"/>
              <a:t>01.12.2014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2F911C-0D89-4639-8A18-460C347C8BFB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19785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ctrTitle"/>
          </p:nvPr>
        </p:nvSpPr>
        <p:spPr>
          <a:xfrm>
            <a:off x="1564943" y="1736511"/>
            <a:ext cx="7360693" cy="2166747"/>
          </a:xfrm>
        </p:spPr>
        <p:txBody>
          <a:bodyPr/>
          <a:lstStyle/>
          <a:p>
            <a:r>
              <a:rPr lang="hy-AM" dirty="0" smtClean="0"/>
              <a:t>Նկարչական </a:t>
            </a:r>
            <a:r>
              <a:rPr lang="hy-AM" dirty="0" err="1" smtClean="0"/>
              <a:t>ժանրեր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1510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Բնանկար</a:t>
            </a:r>
            <a:br>
              <a:rPr lang="hy-AM" dirty="0" smtClean="0"/>
            </a:br>
            <a:r>
              <a:rPr lang="hy-AM" dirty="0" smtClean="0"/>
              <a:t>Նկ. Հեղ.՝ </a:t>
            </a:r>
            <a:r>
              <a:rPr lang="hy-AM" dirty="0"/>
              <a:t>Իվան Շիշկին</a:t>
            </a:r>
            <a:br>
              <a:rPr lang="hy-AM" dirty="0"/>
            </a:br>
            <a:r>
              <a:rPr lang="hy-AM" dirty="0" smtClean="0"/>
              <a:t> </a:t>
            </a:r>
            <a:endParaRPr lang="hy-AM" dirty="0"/>
          </a:p>
        </p:txBody>
      </p:sp>
      <p:pic>
        <p:nvPicPr>
          <p:cNvPr id="4" name="Նկար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37" y="3008477"/>
            <a:ext cx="4436661" cy="287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24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Դիմանկար</a:t>
            </a:r>
            <a:br>
              <a:rPr lang="hy-AM" dirty="0" smtClean="0"/>
            </a:br>
            <a:r>
              <a:rPr lang="hy-AM" dirty="0" smtClean="0"/>
              <a:t>Հեղ.՝ Մարտիրոս Սարյան </a:t>
            </a:r>
            <a:endParaRPr lang="hy-AM" dirty="0"/>
          </a:p>
        </p:txBody>
      </p:sp>
      <p:pic>
        <p:nvPicPr>
          <p:cNvPr id="4" name="Նկար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975" y="2841506"/>
            <a:ext cx="3680987" cy="2795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575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err="1" smtClean="0"/>
              <a:t>Նատյուրմորթ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Հեղ՝. Պոլ </a:t>
            </a:r>
            <a:r>
              <a:rPr lang="hy-AM" dirty="0" err="1" smtClean="0"/>
              <a:t>Սեզան</a:t>
            </a:r>
            <a:endParaRPr lang="hy-AM" dirty="0"/>
          </a:p>
        </p:txBody>
      </p:sp>
      <p:pic>
        <p:nvPicPr>
          <p:cNvPr id="4" name="Նկար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849" y="3117305"/>
            <a:ext cx="3778724" cy="2682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90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Կենցաղային ժանր</a:t>
            </a:r>
            <a:br>
              <a:rPr lang="hy-AM" dirty="0" smtClean="0"/>
            </a:br>
            <a:r>
              <a:rPr lang="hy-AM" dirty="0" smtClean="0"/>
              <a:t>Հեղ.՝ Ռաֆայել Աթոյան</a:t>
            </a:r>
            <a:endParaRPr lang="hy-AM" dirty="0"/>
          </a:p>
        </p:txBody>
      </p:sp>
      <p:pic>
        <p:nvPicPr>
          <p:cNvPr id="4" name="Նկար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497" y="2750734"/>
            <a:ext cx="3694634" cy="27766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309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Դիցաբանական ժանր</a:t>
            </a:r>
            <a:br>
              <a:rPr lang="hy-AM" dirty="0" smtClean="0"/>
            </a:br>
            <a:r>
              <a:rPr lang="hy-AM" dirty="0" smtClean="0"/>
              <a:t>Հեղ՝. </a:t>
            </a:r>
            <a:r>
              <a:rPr lang="hy-AM" dirty="0"/>
              <a:t>Ս. </a:t>
            </a:r>
            <a:r>
              <a:rPr lang="hy-AM" dirty="0" err="1" smtClean="0"/>
              <a:t>Բոտիչչելի</a:t>
            </a: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  <p:pic>
        <p:nvPicPr>
          <p:cNvPr id="4" name="Նկար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938" y="3209072"/>
            <a:ext cx="4286606" cy="2864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78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Կրոնական ժանր</a:t>
            </a:r>
            <a:br>
              <a:rPr lang="hy-AM" dirty="0" smtClean="0"/>
            </a:br>
            <a:r>
              <a:rPr lang="hy-AM" dirty="0" smtClean="0"/>
              <a:t>Հեղ՝. </a:t>
            </a:r>
            <a:r>
              <a:rPr lang="hy-AM" dirty="0"/>
              <a:t>Վ. Սուրենյանց</a:t>
            </a:r>
            <a:endParaRPr lang="hy-AM" dirty="0"/>
          </a:p>
        </p:txBody>
      </p:sp>
      <p:pic>
        <p:nvPicPr>
          <p:cNvPr id="4" name="Նկա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384" y="2137367"/>
            <a:ext cx="1878700" cy="3282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22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Պատմական ժանր</a:t>
            </a:r>
            <a:br>
              <a:rPr lang="hy-AM" dirty="0" smtClean="0"/>
            </a:br>
            <a:r>
              <a:rPr lang="hy-AM" dirty="0" smtClean="0"/>
              <a:t>Հեղ՝. </a:t>
            </a:r>
            <a:r>
              <a:rPr lang="en-US" dirty="0" err="1"/>
              <a:t>Պիտեռ</a:t>
            </a:r>
            <a:r>
              <a:rPr lang="en-US" dirty="0"/>
              <a:t> </a:t>
            </a:r>
            <a:r>
              <a:rPr lang="en-US" dirty="0" err="1"/>
              <a:t>Պաուլ</a:t>
            </a:r>
            <a:r>
              <a:rPr lang="en-US" dirty="0"/>
              <a:t> </a:t>
            </a:r>
            <a:r>
              <a:rPr lang="en-US" dirty="0" err="1"/>
              <a:t>Ռուբենս</a:t>
            </a: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  <p:pic>
        <p:nvPicPr>
          <p:cNvPr id="4" name="Նկա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91" y="2844776"/>
            <a:ext cx="4056304" cy="2245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60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Նիստավորում">
  <a:themeElements>
    <a:clrScheme name="Նիստավորում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Նիստավորում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Նիստավորում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13</Words>
  <Application>Microsoft Office PowerPoint</Application>
  <PresentationFormat>Լայնաէկրան</PresentationFormat>
  <Paragraphs>8</Paragraphs>
  <Slides>8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3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Նիստավորում</vt:lpstr>
      <vt:lpstr>Նկարչական ժանրեր</vt:lpstr>
      <vt:lpstr>Բնանկար Նկ. Հեղ.՝ Իվան Շիշկին  </vt:lpstr>
      <vt:lpstr>Դիմանկար Հեղ.՝ Մարտիրոս Սարյան </vt:lpstr>
      <vt:lpstr>Նատյուրմորթ Հեղ՝. Պոլ Սեզան</vt:lpstr>
      <vt:lpstr>Կենցաղային ժանր Հեղ.՝ Ռաֆայել Աթոյան</vt:lpstr>
      <vt:lpstr>Դիցաբանական ժանր Հեղ՝. Ս. Բոտիչչելի </vt:lpstr>
      <vt:lpstr>Կրոնական ժանր Հեղ՝. Վ. Սուրենյանց</vt:lpstr>
      <vt:lpstr>Պատմական ժանր Հեղ՝. Պիտեռ Պաուլ Ռուբենս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Նկարչական ժանրեր</dc:title>
  <dc:creator>Intel Education</dc:creator>
  <cp:lastModifiedBy>Intel Education</cp:lastModifiedBy>
  <cp:revision>1</cp:revision>
  <dcterms:created xsi:type="dcterms:W3CDTF">2014-12-01T06:11:31Z</dcterms:created>
  <dcterms:modified xsi:type="dcterms:W3CDTF">2014-12-01T06:19:17Z</dcterms:modified>
</cp:coreProperties>
</file>