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Անվանման սահի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y-AM" smtClean="0"/>
              <a:t>Կտտացրեք՝ խմբագրելու Հիմնօրինակ ենթանվան ոճը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98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Համայնապատկերային նկար խորագրո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y-AM" smtClean="0"/>
              <a:t>Կտտացրեք պատկերակին՝ հավելելու նկար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3419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Անվանում և խորագի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240826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Մեջբերել խորագրո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49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Անվան քար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4479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Մեջբերել անվան քարտ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y-AM" smtClean="0"/>
              <a:t>Հիմնօրինակ գրվածքի ոճը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033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Ճշմարիտ կամ Կեղ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y-AM" smtClean="0"/>
              <a:t>Հիմնօրինակ գրվածքի ոճը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2166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Անվանում և ուղղաձիգ գրված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7638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Ուղղաձիգ անվանում և գրված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6406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Անվանում և բովանդակությու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63068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Հատվածի էջագլու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6449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Երկու բովանդակությու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66359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Համեմատությու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1890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Միայն անվանու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8651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Դատար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42110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Բովանդակություն՝ տակագրո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52405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Նկար՝ տակագրո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y-AM" smtClean="0"/>
              <a:t>Կտտացրեք պատկերակին՝ հավելելու նկար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y-AM" smtClean="0"/>
              <a:t>Հիմնօրինակ գրվածքի ոճը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342322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y-AM" smtClean="0"/>
              <a:t>Հիմնօրինակ անվանման ոճը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y-AM" smtClean="0"/>
              <a:t>Հիմնօրինակ գրվածքի ոճը</a:t>
            </a:r>
          </a:p>
          <a:p>
            <a:pPr lvl="1"/>
            <a:r>
              <a:rPr lang="hy-AM" smtClean="0"/>
              <a:t>Երկրորդ մակարդակl</a:t>
            </a:r>
          </a:p>
          <a:p>
            <a:pPr lvl="2"/>
            <a:r>
              <a:rPr lang="hy-AM" smtClean="0"/>
              <a:t>Երրորդ մակարդակ</a:t>
            </a:r>
          </a:p>
          <a:p>
            <a:pPr lvl="3"/>
            <a:r>
              <a:rPr lang="hy-AM" smtClean="0"/>
              <a:t>Չորրորդ մակարդակ</a:t>
            </a:r>
          </a:p>
          <a:p>
            <a:pPr lvl="4"/>
            <a:r>
              <a:rPr lang="hy-AM" smtClean="0"/>
              <a:t>Հինգերրորդ մակարդակ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DAB920-BE8D-4FF6-95FB-DAF3E13D9F18}" type="datetimeFigureOut">
              <a:rPr lang="hy-AM" smtClean="0"/>
              <a:t>01.04.2015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BFA8F3-3E4B-4974-9314-AB2CADE79197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561125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Նկա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98" y="2601036"/>
            <a:ext cx="5533712" cy="3458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Ուղղանկյունի 8"/>
          <p:cNvSpPr/>
          <p:nvPr/>
        </p:nvSpPr>
        <p:spPr>
          <a:xfrm>
            <a:off x="805111" y="763306"/>
            <a:ext cx="108237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y-AM" sz="7200" b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ВЕРБНОЕ ВОСКРЕСЕНЬЕ</a:t>
            </a:r>
            <a:endParaRPr lang="hy-AM" sz="72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082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ctrTitle"/>
          </p:nvPr>
        </p:nvSpPr>
        <p:spPr>
          <a:xfrm>
            <a:off x="183229" y="213010"/>
            <a:ext cx="12008771" cy="23876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 воскресенье католики всего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мира отметили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Пальмовое воскресенье — аналог православного Вербного воскресенья.</a:t>
            </a:r>
            <a:r>
              <a:rPr lang="hy-AM" sz="4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y-AM" sz="4000" dirty="0">
                <a:solidFill>
                  <a:schemeClr val="accent1">
                    <a:lumMod val="75000"/>
                  </a:schemeClr>
                </a:solidFill>
              </a:rPr>
            </a:br>
            <a:endParaRPr lang="hy-AM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Նկա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27" y="2864429"/>
            <a:ext cx="5752371" cy="3836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Նկար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3" y="2327654"/>
            <a:ext cx="5091671" cy="38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510653" y="692672"/>
            <a:ext cx="1133560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 праздник в память о том дне, когда Иисус въехал в Иерусалим, и весь город приветствовал его с пальмовыми ветвями в руках. </a:t>
            </a:r>
            <a:r>
              <a:rPr lang="hy-AM" dirty="0"/>
              <a:t/>
            </a:r>
            <a:br>
              <a:rPr lang="hy-AM" dirty="0"/>
            </a:br>
            <a:endParaRPr lang="hy-AM" dirty="0"/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2" y="2329325"/>
            <a:ext cx="5973307" cy="3962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1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715369" y="842797"/>
            <a:ext cx="1096711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Ватикане прошла торжественная служба, на которой папа Римский по традиции обратился к верующим</a:t>
            </a:r>
            <a:r>
              <a:rPr lang="ru-RU" dirty="0"/>
              <a:t>. </a:t>
            </a:r>
            <a:r>
              <a:rPr lang="hy-AM" dirty="0"/>
              <a:t/>
            </a:r>
            <a:br>
              <a:rPr lang="hy-AM" dirty="0"/>
            </a:br>
            <a:endParaRPr lang="hy-AM" dirty="0"/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43" y="2617171"/>
            <a:ext cx="6759764" cy="3379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2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824552" y="4470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Праздничная церемония прошла и в самом Иерусалиме — в Храме Гроба Господня. </a:t>
            </a:r>
            <a:endParaRPr lang="hy-AM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87" y="2048207"/>
            <a:ext cx="8001000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2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865495" y="6517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Шествуя вокруг храма, прихожане как бы олицетворяли людей, вышедших навстречу Спасителю.</a:t>
            </a:r>
            <a:r>
              <a:rPr lang="hy-AM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y-AM" dirty="0">
                <a:solidFill>
                  <a:schemeClr val="accent1">
                    <a:lumMod val="75000"/>
                  </a:schemeClr>
                </a:solidFill>
              </a:rPr>
            </a:br>
            <a:endParaRPr lang="hy-AM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29" y="1977290"/>
            <a:ext cx="6839331" cy="453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1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810905" y="80185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выходных в центре Москвы от стен кафедрального собора на Малой Грузинской улице прошло шествие католиков. В нем приняло участие около трех тысяч человек. </a:t>
            </a:r>
            <a:endParaRPr lang="hy-AM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Նկա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45" y="2994190"/>
            <a:ext cx="5279125" cy="36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Նկար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6" y="2994190"/>
            <a:ext cx="5303667" cy="354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5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1584964" y="611368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Православные в этом году отмечают Вербное воскресенье восьмого апреля</a:t>
            </a:r>
            <a:r>
              <a:rPr lang="hy-AM" sz="4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hy-AM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y-AM" dirty="0">
                <a:solidFill>
                  <a:schemeClr val="accent1">
                    <a:lumMod val="75000"/>
                  </a:schemeClr>
                </a:solidFill>
              </a:rPr>
            </a:br>
            <a:endParaRPr lang="hy-AM" dirty="0"/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388358"/>
            <a:ext cx="7178723" cy="4038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34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Անվանում 1"/>
          <p:cNvSpPr>
            <a:spLocks noGrp="1"/>
          </p:cNvSpPr>
          <p:nvPr>
            <p:ph type="title"/>
          </p:nvPr>
        </p:nvSpPr>
        <p:spPr>
          <a:xfrm>
            <a:off x="1776032" y="48983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 католиков в этот день начинается Пасха.</a:t>
            </a:r>
            <a:r>
              <a:rPr lang="hy-AM" dirty="0"/>
              <a:t/>
            </a:r>
            <a:br>
              <a:rPr lang="hy-AM" dirty="0"/>
            </a:br>
            <a:endParaRPr lang="hy-AM" dirty="0"/>
          </a:p>
        </p:txBody>
      </p:sp>
      <p:pic>
        <p:nvPicPr>
          <p:cNvPr id="4" name="Նկա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89" y="1543078"/>
            <a:ext cx="5339887" cy="4270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Նկա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2790998"/>
            <a:ext cx="5236189" cy="3927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11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Շերտ">
  <a:themeElements>
    <a:clrScheme name="Շերտ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Շերտ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Շերտ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</TotalTime>
  <Words>116</Words>
  <Application>Microsoft Office PowerPoint</Application>
  <PresentationFormat>Լայնաէկրան</PresentationFormat>
  <Paragraphs>9</Paragraphs>
  <Slides>9</Slides>
  <Notes>0</Notes>
  <HiddenSlides>0</HiddenSlides>
  <MMClips>0</MMClips>
  <ScaleCrop>false</ScaleCrop>
  <HeadingPairs>
    <vt:vector size="6" baseType="variant">
      <vt:variant>
        <vt:lpstr>Օգտագործած տառատեսակներ</vt:lpstr>
      </vt:variant>
      <vt:variant>
        <vt:i4>2</vt:i4>
      </vt:variant>
      <vt:variant>
        <vt:lpstr>Ոճ</vt:lpstr>
      </vt:variant>
      <vt:variant>
        <vt:i4>1</vt:i4>
      </vt:variant>
      <vt:variant>
        <vt:lpstr>Սահոցի անվանումներ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Շերտ</vt:lpstr>
      <vt:lpstr>PowerPoint ներկայացում</vt:lpstr>
      <vt:lpstr>В воскресенье католики всего мира отметили Пальмовое воскресенье — аналог православного Вербного воскресенья. </vt:lpstr>
      <vt:lpstr>Это праздник в память о том дне, когда Иисус въехал в Иерусалим, и весь город приветствовал его с пальмовыми ветвями в руках.  </vt:lpstr>
      <vt:lpstr>В Ватикане прошла торжественная служба, на которой папа Римский по традиции обратился к верующим.  </vt:lpstr>
      <vt:lpstr>Праздничная церемония прошла и в самом Иерусалиме — в Храме Гроба Господня. </vt:lpstr>
      <vt:lpstr>Шествуя вокруг храма, прихожане как бы олицетворяли людей, вышедших навстречу Спасителю. </vt:lpstr>
      <vt:lpstr>На выходных в центре Москвы от стен кафедрального собора на Малой Грузинской улице прошло шествие католиков. В нем приняло участие около трех тысяч человек. </vt:lpstr>
      <vt:lpstr>Православные в этом году отмечают Вербное воскресенье восьмого апреля. </vt:lpstr>
      <vt:lpstr>У католиков в этот день начинается Пасха.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ներկայացում</dc:title>
  <dc:creator>Intel Education</dc:creator>
  <cp:lastModifiedBy>Intel Education</cp:lastModifiedBy>
  <cp:revision>7</cp:revision>
  <dcterms:created xsi:type="dcterms:W3CDTF">2015-04-01T10:52:33Z</dcterms:created>
  <dcterms:modified xsi:type="dcterms:W3CDTF">2015-04-01T12:31:25Z</dcterms:modified>
</cp:coreProperties>
</file>